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6858000" type="screen4x3"/>
  <p:notesSz cx="6842125" cy="9263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7501-CE1D-4284-8553-239212A8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7A3E6-E345-443A-8F37-93060EB9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75F1-DB58-4E58-9DBB-CF6930DF442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F1E18-2190-41BD-B221-2C24922E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AF04E-451E-4A82-B86B-733435A3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20D26-4AF6-455E-9BAD-AEFAAFCC7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515E9-26A4-42D4-A74D-BD08ED1C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42CEC-ACBF-46E4-9547-9B2620D9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CE275-0FF8-4EAA-A872-87AD541EE7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A75F1-DB58-4E58-9DBB-CF6930DF442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14522-3C7A-453F-95A0-A2B11D9CF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95CF4-00C6-43B3-8AA8-5198235BC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20D26-4AF6-455E-9BAD-AEFAAFCC7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8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590D34-2031-470B-A74C-11A71A93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  <a:cs typeface="Times New Roman" pitchFamily="18" charset="0"/>
              </a:rPr>
              <a:t>Lecture 5  Logic and Bit Instructions</a:t>
            </a:r>
            <a:endParaRPr lang="en-US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FABD0-261C-421D-B6A5-8B40A549CC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775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C1821A-7381-47F2-9912-BA512236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Clear Bits, which instruction do we need and what immediate value to use?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5831C-0EA1-4C80-8898-783C615E88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1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4BA7FC-D148-4068-A96B-3C8EB4CE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Check (Test) Bits, which instruction do we need and what immediate value to use?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DE326-8DC3-44E7-A1FC-78CDF7A8AB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2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4C5761-4635-45ED-837B-581091C4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45239-BE07-476A-924D-DAA11759F6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98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D59EB9-3D69-469E-A302-04BCC08C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Instruction - 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E9186-7082-48EE-B421-EC96693A35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1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4FD482-2739-4BA7-9D75-404AAB01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we do with an OR Instruction?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CF4D65-EA4B-4C30-93D2-EC8F5ED16D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228EBC-201D-448D-ACD2-A740CBF3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Set Bits, which instruction do we use and what immediate value to use?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A1255-023D-462F-B044-7327D5555F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5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E8F37F-0923-4FBD-8122-398356BE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Exclusive OR (XOR)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80431-0218-4A2C-92B7-58DF94750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8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C6AEF7-2226-4E9E-B811-FA5FC048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Instruction - Exclusive-OR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30DC4-F1CA-4F69-9029-EC55DF7C91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2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ED2C39-61C5-4983-8407-27A5A15F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we do with Exclusive-OR instruction?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FA4F0-6840-4111-9464-B578C54D80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0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0F2B5D-C3E3-4793-9DCA-8DA62263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/>
              <a:t>How to toggle LED 3 (bit 3) only of the LED port?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6FF70-AC36-44E0-AE8B-A28E77BC9B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1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139616-1EB8-49A7-AF88-00308E04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Logic Instructions and where do we use them?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2CAE0-C9BE-4203-86F7-D929624284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84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866834-0D23-4941-A250-8BB6BBF7E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(COM)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B538C-5CA9-445A-B8DC-66026AC36C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0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8C7004-8F0C-4E7F-A5B9-3CE9576C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Instruction – NOT (COM)?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0587B-0EDC-4853-B221-908CB1FF70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6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224124-8759-4DD1-ABF3-91050CAD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Instruction - NEG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5FE91-F850-4AF0-96DF-47C4BDDDDB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03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EEAF1C-25AC-4DDA-913C-1BD4AD42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Test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F3DEA-F665-48F4-A74E-E2EA65F7EA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3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0C8515-CD69-4077-AF0D-6CBDE883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Bits using Bit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5E052-6A1F-46C0-84A9-FDCE5651EF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1F43AC-8C2B-42D9-AC21-E5FC559F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Modify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F3CB3-7063-4621-AEFA-A8CA01965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30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63D329-B95F-4F17-8C7D-8E6B8870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Modify Instruction Examples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6EC8C-46A8-4430-A460-2A549B3468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02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C42312-0EE2-482C-AF5F-D91F27C9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Modify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D4E9D-5A5A-409C-8482-DBE51DF112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7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C141AF-A414-491B-958A-CCE44E0D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Check+Branch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BF432-882E-4598-B2AF-CBC3719905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77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DCC092-B9AF-43C9-96D0-4EF0F54A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Check+Branch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B0370-8719-4FC8-AEB1-7B49E0E32F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3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C1AFBB-1A76-4A3C-A439-271DDA92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have to manipulate individual bits?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8E0C7-48DF-4BC9-B982-77AFBC3921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83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D61286-73E0-4542-A4B6-B7959AB8E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Check+Branch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5AB4E-473A-451D-918E-0E62F936CF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10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2DD798-BA33-4EF5-A642-7FC39C6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Check+Branch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6EE35-3E09-4053-804D-8136DE082D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04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744136-F166-4D31-BE23-BAC1982C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3B6C5-3581-4CA5-88B6-74FF449064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68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C2F65A-C718-4CFB-8D17-4C70D31E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(cont)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20C04-ACB7-427C-AE61-145DD85B0A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41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8401DB-F358-4FFF-B5DE-A4F499476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Pop-Quiz 3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B28CE-9A8D-43CD-9C01-93B59FBA86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75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E8ECFA-4C14-4105-9BE6-61EC56B3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Conceptual circuit for an output port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9D991-6753-4249-B597-0D0DC7EB8B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55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1CF78A-8C12-4707-BE20-D13E1736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Conceptual circuit for an input port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D048C4-F9C4-4BEC-8FB7-0F38A7CE9F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8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8ED517-63A6-4531-96B1-945130B1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Direction Register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C1F8E-7EED-4E2D-9998-ED09C4EDF2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62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F9A1F6-E27D-434A-B32A-D532E708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Pull-up, Pull-down &amp; Pull Enable Control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A350C-3D42-4D80-A975-25E0A55380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7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513EC1-0567-4A58-9C6B-DD6A715A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Read Keys (Keypad, Keyboard)?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1675A-0700-428D-B599-BB132A9E71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64862B-01C3-4049-BF53-D3C71216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have to manipulate individual bits?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49DFC-69DB-48D6-B8E7-73CD02FE0F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595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96BD80-AAB3-4B75-8700-8B785884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BB74F-66CC-4133-855C-5FF2CE81A9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46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374221-7AA3-4E28-AFD0-EA4FD5CD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D0F4D-A428-4FFD-A81D-B16CFA91B6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14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C16FFB-C680-4882-9282-9C5A9C4F6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F2DDE-20ED-4418-A252-8072763ACB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01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334879-DE7B-4480-9265-5AC65F44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n-US"/>
              <a:t>What is the minimum number of I/O pins for reading keypads?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10DEA-B4C6-4BE2-B176-6BD5C95849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62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10C016-52A6-44C5-9C23-3749CBE7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Laboratory 5.3 (cont): Hex Keypad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2CD42-E598-4127-92E3-4E55C71A92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3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C89004-074C-41B1-BA59-1542F2B4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for Keypad Read</a:t>
            </a:r>
            <a:br>
              <a:rPr lang="en-US"/>
            </a:br>
            <a:r>
              <a:rPr lang="en-US"/>
              <a:t>(For Pull-up Case)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CE6B2-A70E-4FFB-AECB-5ADA8804ED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54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E91E84-683D-40A0-AC42-8E24CD18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 and Matching Values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D5693-6EAC-465E-8A05-74F241C955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85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CB098E-3CFD-4CD5-9596-DA51DCC4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Laboratory 5.3 (cont): Hex Keypad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DA37B-EBBD-45D3-AD5A-09F9A6104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8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9F7D3F-154E-4177-8AB3-04A83A2D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for Keypad Read</a:t>
            </a:r>
            <a:br>
              <a:rPr lang="en-US"/>
            </a:br>
            <a:r>
              <a:rPr lang="en-US"/>
              <a:t>(For Pull-down Case)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5F3E4-7FE9-4D87-A7E4-CA9688ECE0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24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13146E-BD1B-4C57-8068-459B2192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Keys and Matching Values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FD425-EA8B-4DA4-A884-673496E095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CBD186-A9B9-4351-AAB8-3530891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have to manipulate individual bits?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4CD2C-1534-4FDD-84B3-EAD471DD30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82AD5D-34A5-4FA4-9A3A-3ADAC727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Shift or Rotate operation?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16CFC-C926-4D04-BF47-F5EE73F33D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963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231C0C-8F25-48C7-A750-616DDC72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Right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1F2E6-ED39-4327-B242-21B2FF0F9E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5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21BCA3-04EC-4B85-9D8E-E48FC653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Shifts Left or Right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76E59-8BB2-4D0B-9BDB-2E29F03ED7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32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C1FC2C-06FC-4D48-8E78-72159FA6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Shifts Left or Right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A793F-B944-4D31-91A7-C3214CBB7C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12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52041A-E4A9-4759-A191-57C52FB4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Rotate Left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95183-BF54-4459-A159-B813F7399B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81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8E1B3B-0572-4F88-AA4D-08117D2E5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Shift instructions?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73B66-6136-483B-B849-C053FA11B1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30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13E999-D9B3-4A18-9B77-6EBE10603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Instructions – LSL (and ASL)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7CB1F-FE67-475C-A80B-29C2EBB68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10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39C0B9-F012-4F71-B331-0BA272AE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Logical/Arithmetic Shift Left</a:t>
            </a:r>
            <a:br>
              <a:rPr lang="en-US"/>
            </a:br>
            <a:r>
              <a:rPr lang="en-US" sz="2800"/>
              <a:t>LSL and ASL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81DCB-3EE2-4D9A-9458-AF4B0171BB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8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4D3CD7-93E8-4491-ACF1-39123F26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Instruction - LSR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55E82-CFD8-429D-97B8-32A7C4727A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74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5749E9-7234-4965-8C3F-F3F473C8B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Instruction - ASR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A11AE-A1BB-4A44-A890-768EDC07EF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51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927D6E-C71E-433F-BD96-0A1A8732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4EA51-BC5E-4203-A2E5-925E59B733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45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32A4E9-3BB0-49BF-9987-13EEEC18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Instruction - ASR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4040B-191B-4BB1-9309-DB47062FFF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99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B66709-ECA7-4E32-B03E-71679414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Instruction - ASR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241D9-89B4-4C1C-808B-95223952D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77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FE0C66-D663-4622-84F5-9FC8FFEEE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Rotate instructions?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34173-3E63-46BF-969B-BE185408E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56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D7ABA1-285E-4087-9493-B0F923A5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Rotate Instruction - ROL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82C75-7C87-43DC-809D-C20D559B1D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88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51C8CF-EE79-4F7D-8F97-2F617324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Rotate Instruction - ROR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F1F25-F56F-4DC6-8037-B4EF5E66CD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9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99B7F3-741A-458B-AE30-70509B13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Shift instructions can be used to multiply or divide by power of two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5C1C4-4FE5-40DC-A427-712D6C4A41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20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F908C0-4A29-4B11-89F6-AC8AE7B1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Values after shift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17422-0A8C-4673-A0BD-5147CD092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20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5E9E26-F151-4EE2-BC61-A32110D3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to use Rotate instructions?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A76AF-7F2C-4AFA-81A7-F566C6BAB8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68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558FFE-E6DD-4989-8703-952F64EC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Mechanical Switches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9DB1DC-CE7B-49FF-8D72-A5AFF3057E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0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F12F6E-8BE6-43BF-B4F8-6947D216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Bouncing and How to deal with?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8F81F-0C2E-4B2C-85CE-53199C960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7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927444-1352-47A3-9EBC-851F02DC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Instruction - AND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E2352-B936-41DA-8E12-9B6C41211F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652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BDF652-40DB-4430-9E40-60CCD439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Switch Debouncing?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EA3B4-94FF-4F45-8DCC-E6D45776D1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1AA7B7-3E7A-4C7D-A764-BAEF177A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C3BE0F-0D1D-4E0B-A14E-FC8DCA50A2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7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09F85D-E140-41FB-89AB-C2AE1234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we do with AND instruction?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293404-5BE6-493C-BBE2-EEE7B91344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4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On-screen Show (4:3)</PresentationFormat>
  <Paragraphs>66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Times New Roman</vt:lpstr>
      <vt:lpstr>Office Theme</vt:lpstr>
      <vt:lpstr>Lecture 5  Logic and Bit Instructions</vt:lpstr>
      <vt:lpstr>What are Logic Instructions and where do we use them?</vt:lpstr>
      <vt:lpstr>Why do we have to manipulate individual bits?</vt:lpstr>
      <vt:lpstr>Why do we have to manipulate individual bits?</vt:lpstr>
      <vt:lpstr>Why do we have to manipulate individual bits?</vt:lpstr>
      <vt:lpstr>AND operation</vt:lpstr>
      <vt:lpstr>Logic Instruction - AND</vt:lpstr>
      <vt:lpstr>PowerPoint Presentation</vt:lpstr>
      <vt:lpstr>What can we do with AND instruction?</vt:lpstr>
      <vt:lpstr>To Clear Bits, which instruction do we need and what immediate value to use?</vt:lpstr>
      <vt:lpstr>To Check (Test) Bits, which instruction do we need and what immediate value to use?</vt:lpstr>
      <vt:lpstr>OR operation</vt:lpstr>
      <vt:lpstr>Logic Instruction - OR</vt:lpstr>
      <vt:lpstr>What can we do with an OR Instruction?</vt:lpstr>
      <vt:lpstr>To Set Bits, which instruction do we use and what immediate value to use?</vt:lpstr>
      <vt:lpstr>Exclusive OR (XOR) operation</vt:lpstr>
      <vt:lpstr>Logic Instruction - Exclusive-OR</vt:lpstr>
      <vt:lpstr>What can we do with Exclusive-OR instruction?</vt:lpstr>
      <vt:lpstr>How to toggle LED 3 (bit 3) only of the LED port?</vt:lpstr>
      <vt:lpstr>NOT (COM) operation</vt:lpstr>
      <vt:lpstr>Logic Instruction – NOT (COM)?</vt:lpstr>
      <vt:lpstr>Logic Instruction - NEG</vt:lpstr>
      <vt:lpstr>Bit Test Instructions</vt:lpstr>
      <vt:lpstr>Checking Bits using Bit Instructions</vt:lpstr>
      <vt:lpstr>Bit Modify Instructions</vt:lpstr>
      <vt:lpstr>Bit Modify Instruction Examples</vt:lpstr>
      <vt:lpstr>Bit Modify Instructions</vt:lpstr>
      <vt:lpstr>Bit Check+Branch Instructions</vt:lpstr>
      <vt:lpstr>Bit Check+Branch Instructions</vt:lpstr>
      <vt:lpstr>Bit Check+Branch Instructions</vt:lpstr>
      <vt:lpstr>Bit Check+Branch Instructions</vt:lpstr>
      <vt:lpstr>Exercise</vt:lpstr>
      <vt:lpstr>Exercise (cont)</vt:lpstr>
      <vt:lpstr>Pop-Quiz 3</vt:lpstr>
      <vt:lpstr>Conceptual circuit for an output port</vt:lpstr>
      <vt:lpstr>Conceptual circuit for an input port </vt:lpstr>
      <vt:lpstr>Data Direction Register</vt:lpstr>
      <vt:lpstr>Pull-up, Pull-down &amp; Pull Enable Control</vt:lpstr>
      <vt:lpstr>How To Read Keys (Keypad, Keyboard)?</vt:lpstr>
      <vt:lpstr>PowerPoint Presentation</vt:lpstr>
      <vt:lpstr>PowerPoint Presentation</vt:lpstr>
      <vt:lpstr>PowerPoint Presentation</vt:lpstr>
      <vt:lpstr>What is the minimum number of I/O pins for reading keypads?</vt:lpstr>
      <vt:lpstr>Laboratory 5.3 (cont): Hex Keypad</vt:lpstr>
      <vt:lpstr>Steps for Keypad Read (For Pull-up Case)</vt:lpstr>
      <vt:lpstr>Keys and Matching Values</vt:lpstr>
      <vt:lpstr>Laboratory 5.3 (cont): Hex Keypad</vt:lpstr>
      <vt:lpstr>Steps for Keypad Read (For Pull-down Case)</vt:lpstr>
      <vt:lpstr>Keys and Matching Values</vt:lpstr>
      <vt:lpstr>What’s Shift or Rotate operation?</vt:lpstr>
      <vt:lpstr>Shift Right</vt:lpstr>
      <vt:lpstr>Shifts Left or Right</vt:lpstr>
      <vt:lpstr>Shifts Left or Right</vt:lpstr>
      <vt:lpstr>Rotate Left </vt:lpstr>
      <vt:lpstr>What kinds of Shift instructions?</vt:lpstr>
      <vt:lpstr>Shift Instructions – LSL (and ASL)</vt:lpstr>
      <vt:lpstr>Logical/Arithmetic Shift Left LSL and ASL</vt:lpstr>
      <vt:lpstr>Shift Instruction - LSR</vt:lpstr>
      <vt:lpstr>Shift Instruction - ASR</vt:lpstr>
      <vt:lpstr>Shift Instruction - ASR</vt:lpstr>
      <vt:lpstr>Shift Instruction - ASR</vt:lpstr>
      <vt:lpstr>What kinds of Rotate instructions?</vt:lpstr>
      <vt:lpstr>Rotate Instruction - ROL</vt:lpstr>
      <vt:lpstr>Rotate Instruction - ROR</vt:lpstr>
      <vt:lpstr>Shift instructions can be used to multiply or divide by power of two</vt:lpstr>
      <vt:lpstr>Values after shift operation</vt:lpstr>
      <vt:lpstr>Why to use Rotate instructions?</vt:lpstr>
      <vt:lpstr>Mechanical Switches</vt:lpstr>
      <vt:lpstr>Bouncing and How to deal with?</vt:lpstr>
      <vt:lpstr>What’s Switch Debouncing?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  Logic and Bit Instructions</dc:title>
  <dc:creator>John Lee</dc:creator>
  <cp:lastModifiedBy>John Lee</cp:lastModifiedBy>
  <cp:revision>1</cp:revision>
  <dcterms:created xsi:type="dcterms:W3CDTF">2018-10-02T21:34:34Z</dcterms:created>
  <dcterms:modified xsi:type="dcterms:W3CDTF">2018-10-02T21:34:34Z</dcterms:modified>
</cp:coreProperties>
</file>